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41" autoAdjust="0"/>
    <p:restoredTop sz="94660"/>
  </p:normalViewPr>
  <p:slideViewPr>
    <p:cSldViewPr snapToGrid="0">
      <p:cViewPr varScale="1">
        <p:scale>
          <a:sx n="63" d="100"/>
          <a:sy n="63" d="100"/>
        </p:scale>
        <p:origin x="10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02AE92-844A-430F-99E0-AFA19ADA3F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631CA4-5037-49DF-A86B-314B0E3BE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D0740D-557C-48C6-9054-3F8F50F90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07/03/2025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EC29B0-BB58-4ECC-89FE-ED4B3354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CBF2AB-94DD-469B-82D0-6DFE1B507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7340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7E95B7-CD94-4DCA-9B41-0FD0A3BF8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8EC56EF-6EEB-4FA0-8EE2-E155EFE65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F1488B-7696-4EC9-913E-5891F1FC1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07/03/2025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7996AD-4E68-47FF-A469-B294B76CB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9699DF-6B36-48A6-94C3-27A0371C4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778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178DD00-7A06-4A72-9420-E025DD21C1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1F16C3-690A-44E3-A78A-6A01B58927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08845C-99C6-45F8-9FF3-1F8AE89BC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07/03/2025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5E7CAA-3300-4BB3-9083-A8FD635DE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4BD0D6-47E1-4396-9670-FE49DF72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8318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A8E2F-CA96-4226-B944-32BC261E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BB83B5-BC89-49C4-8590-C83C57D7A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1EC98B-D7A8-4226-9072-A315D0EA6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07/03/2025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0ECBD2-5531-45A8-8B35-0F35D857B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AC2511-A4BA-4F1C-AB34-7EF2CEBEB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723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04240-9418-4EF8-B7BF-196894564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75F482-7A17-43A4-BC0E-5F56BF86F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DC27B9-EA82-4376-8324-0BE67A8CB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07/03/2025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CB5876-E9EA-4F8F-9642-6D8184D5D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C0488B-C618-4BAD-8605-3E086B63F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330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545287-9FBA-4CFD-8AE8-AE57C12A2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6AC549-CB74-4C7C-BD52-380488A77F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7CA19E-012A-4C17-856A-7E8C4C880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A4529F-AA70-4432-8ABE-5255BD624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07/03/2025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8B300D-E16F-45F6-81C2-3931E7560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030094-5D29-408F-ADBB-B491261FD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089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9D1115-28C5-411E-A269-F401F966F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F82FBC-D3A6-4F36-97D1-18B5DD1CE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9387FC-C561-440C-A2CD-EFB65E50A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7EFC8B3-CA1D-4911-AF47-0F387F131E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113C86A-7100-4B63-BDB3-BAEF9AE3B6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29D9D4D-2660-4E1E-9A0B-E7B2B388B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07/03/2025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9F3E26-C98F-4AB9-A2B7-6B07584E0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15F5BE5-6D32-4D20-82B2-9DB797742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7299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82CEEB-414C-43C0-B96F-6B6F539B4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CF4C27C-FBE5-4AE6-AAC6-962C20E94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07/03/2025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1D57B76-93FC-4A5E-9294-95FE8475A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9BE4BC-3537-4D84-9229-B5DC70D9D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608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B8214A5-8928-47BA-AD10-9DEAF5C72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07/03/2025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C96BE6E-2EDB-4810-868F-11C02C9CC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1A7BCE-AB90-4BC1-8446-2306DC23E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708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7C6DBF-167F-4B64-9A47-1A4B6EF30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6A74A7-3796-4578-A11C-A23EF9F52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465EF8F-4E1D-4214-AAAF-AF55E8569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A739FE-8F5C-4C7C-AE31-DAF3AA514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07/03/2025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0C3795-76FD-4671-AE6E-41C0FCAC1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94D9A7-CAC8-465B-9FF7-9168F49EF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3045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23F7D8-3A2C-4498-A003-EA6124498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9C1D9A0-A3C9-4B77-A06E-63AA05EFD8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0CE48A-11DD-4BEF-9DDD-F7061A946A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0BFFDE-509D-4B03-B149-CF03FE00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07/03/2025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38F381-0363-49FC-92CE-CCE28A729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948032-20EE-47E3-8ED8-BD7093426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716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4025ED6-B589-4036-AE08-415534285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D3D5FA-048B-4F2C-8498-B0C7B0FBA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824148-6A95-49C1-8F45-F2C91CA2AE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4A52C-2BDB-4D87-846E-3A65F092765A}" type="datetimeFigureOut">
              <a:rPr lang="es-MX" smtClean="0"/>
              <a:t>07/03/2025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2F6B79-B1C5-4689-BDE4-1C579C009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42612B-6484-45D4-92E5-6A2FD8924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87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AAC111-5A5A-47F9-868F-13031518A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74171" y="-57714"/>
            <a:ext cx="2436450" cy="837108"/>
          </a:xfrm>
        </p:spPr>
        <p:txBody>
          <a:bodyPr>
            <a:normAutofit/>
          </a:bodyPr>
          <a:lstStyle/>
          <a:p>
            <a:r>
              <a:rPr lang="es-MX" sz="2400" b="1" dirty="0">
                <a:solidFill>
                  <a:srgbClr val="8E5D95"/>
                </a:solidFill>
              </a:rPr>
              <a:t>Artículo 21, fracción XXXII.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5F320E-C6D6-4D2B-8170-21144E8FFE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988" y="1678535"/>
            <a:ext cx="7654729" cy="2957287"/>
          </a:xfrm>
        </p:spPr>
        <p:txBody>
          <a:bodyPr anchor="ctr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s-MX" sz="175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 informa a la ciudadanía que durante el mes de </a:t>
            </a:r>
            <a:r>
              <a:rPr lang="es-MX" sz="175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Febrero </a:t>
            </a:r>
            <a:r>
              <a:rPr lang="es-MX" sz="175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MX" sz="175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2025</a:t>
            </a:r>
            <a:r>
              <a:rPr lang="es-MX" sz="175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e</a:t>
            </a:r>
            <a:r>
              <a:rPr lang="es-MX" sz="175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 </a:t>
            </a:r>
            <a:r>
              <a:rPr lang="es-MX" sz="175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Contraloría Interna, </a:t>
            </a:r>
            <a:r>
              <a:rPr lang="es-MX" sz="175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NO</a:t>
            </a:r>
            <a:r>
              <a:rPr lang="es-MX" sz="175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MX" sz="175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participó en actos protocolarios de Entrega-Recepción.</a:t>
            </a:r>
            <a:endParaRPr lang="es-MX" sz="175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80340" marR="179705" algn="just">
              <a:lnSpc>
                <a:spcPct val="150000"/>
              </a:lnSpc>
              <a:spcBef>
                <a:spcPts val="0"/>
              </a:spcBef>
            </a:pPr>
            <a:r>
              <a:rPr lang="es-MX" sz="17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C05120A-0813-4FE5-ADCB-5F4BDC5D9C93}"/>
              </a:ext>
            </a:extLst>
          </p:cNvPr>
          <p:cNvSpPr txBox="1"/>
          <p:nvPr/>
        </p:nvSpPr>
        <p:spPr>
          <a:xfrm>
            <a:off x="8617665" y="4706330"/>
            <a:ext cx="31751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Actas de entrega - recepción</a:t>
            </a:r>
            <a:endParaRPr lang="es-MX" sz="4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6B069AD-675E-4407-B80B-2A3A28D53748}"/>
              </a:ext>
            </a:extLst>
          </p:cNvPr>
          <p:cNvSpPr/>
          <p:nvPr/>
        </p:nvSpPr>
        <p:spPr>
          <a:xfrm>
            <a:off x="8469699" y="4635822"/>
            <a:ext cx="3471088" cy="171067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1ECFC31-DAF5-431F-A8EA-B7BDD1BCE9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4337" y="428984"/>
            <a:ext cx="2436450" cy="837107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5D51C9D1-D038-4277-A2E0-2105C102AE74}"/>
              </a:ext>
            </a:extLst>
          </p:cNvPr>
          <p:cNvSpPr txBox="1">
            <a:spLocks/>
          </p:cNvSpPr>
          <p:nvPr/>
        </p:nvSpPr>
        <p:spPr>
          <a:xfrm>
            <a:off x="1626836" y="847537"/>
            <a:ext cx="3396767" cy="7033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b="1" dirty="0">
                <a:solidFill>
                  <a:srgbClr val="8E5D95"/>
                </a:solidFill>
              </a:rPr>
              <a:t>Nota informativa</a:t>
            </a:r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545EFF32-431D-247F-D4A3-F3A780209ECD}"/>
              </a:ext>
            </a:extLst>
          </p:cNvPr>
          <p:cNvGrpSpPr/>
          <p:nvPr/>
        </p:nvGrpSpPr>
        <p:grpSpPr>
          <a:xfrm>
            <a:off x="5388671" y="154941"/>
            <a:ext cx="2708684" cy="1385191"/>
            <a:chOff x="7820286" y="962700"/>
            <a:chExt cx="3951804" cy="945020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8F174B8C-8D88-94E4-920B-46801BEBE2B5}"/>
                </a:ext>
              </a:extLst>
            </p:cNvPr>
            <p:cNvSpPr/>
            <p:nvPr/>
          </p:nvSpPr>
          <p:spPr>
            <a:xfrm>
              <a:off x="7820286" y="962700"/>
              <a:ext cx="3749284" cy="69291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/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pPr algn="just"/>
              <a:r>
                <a:rPr lang="es-MX" sz="1200" b="1" dirty="0">
                  <a:solidFill>
                    <a:srgbClr val="6F0579"/>
                  </a:solidFill>
                </a:rPr>
                <a:t>28/febrero/2025</a:t>
              </a:r>
            </a:p>
            <a:p>
              <a:pPr algn="just"/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pPr algn="just"/>
              <a:r>
                <a:rPr lang="es-MX" sz="1200" b="1" dirty="0">
                  <a:solidFill>
                    <a:srgbClr val="6F0579"/>
                  </a:solidFill>
                </a:rPr>
                <a:t>01 al 28 de Febrero de 2025 </a:t>
              </a:r>
            </a:p>
            <a:p>
              <a:pPr algn="just"/>
              <a:endParaRPr lang="es-MX" sz="1200" b="1" dirty="0">
                <a:solidFill>
                  <a:srgbClr val="6F0579"/>
                </a:solidFill>
              </a:endParaRP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2A4F1247-2BFD-50AE-740B-8638CE7D227C}"/>
                </a:ext>
              </a:extLst>
            </p:cNvPr>
            <p:cNvSpPr/>
            <p:nvPr/>
          </p:nvSpPr>
          <p:spPr>
            <a:xfrm>
              <a:off x="7820286" y="1466773"/>
              <a:ext cx="3951804" cy="4409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pPr algn="just"/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Lic. María Teresa Nares Cisneros </a:t>
              </a:r>
            </a:p>
            <a:p>
              <a:pPr algn="just"/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Contralora  Interna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91111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80</Words>
  <Application>Microsoft Office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Artículo 21, fracción XXXII.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Artículo 21, fracción VI.</dc:title>
  <dc:creator>iec</dc:creator>
  <cp:lastModifiedBy>Yolanda Medrano</cp:lastModifiedBy>
  <cp:revision>94</cp:revision>
  <dcterms:created xsi:type="dcterms:W3CDTF">2018-06-11T17:30:58Z</dcterms:created>
  <dcterms:modified xsi:type="dcterms:W3CDTF">2025-03-07T16:59:29Z</dcterms:modified>
</cp:coreProperties>
</file>